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67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99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68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0010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01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4473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391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613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34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3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93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40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25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97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96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35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7268F-17A6-4881-A10D-32D981C582D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102213-097E-4EDA-B58C-B5E5E561AA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98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429237-47F2-40FD-83B4-27471796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3600" b="1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br>
              <a:rPr lang="cs-CZ" sz="3600" b="1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br>
              <a:rPr lang="cs-CZ" sz="3600" b="1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br>
              <a:rPr lang="cs-CZ" sz="3600" b="1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36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Odborná literatura</a:t>
            </a:r>
            <a:br>
              <a:rPr lang="cs-CZ" sz="36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(přírůstky)</a:t>
            </a:r>
            <a:br>
              <a:rPr lang="cs-CZ" sz="3600" b="0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600" b="0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Turnovsko III</a:t>
            </a:r>
            <a:br>
              <a:rPr lang="cs-CZ" sz="3600" b="0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endParaRPr lang="cs-CZ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AD78C2D-2517-4708-A0A9-7548DB838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44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13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0522E-D266-459D-8BB9-7BD38CF1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Hábl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cs-CZ" sz="2500" dirty="0"/>
              <a:t> Na charakteru záleží</a:t>
            </a:r>
            <a:br>
              <a:rPr lang="cs-CZ" sz="2500" dirty="0"/>
            </a:br>
            <a:r>
              <a:rPr lang="cs-CZ" sz="2000" dirty="0"/>
              <a:t>problém </a:t>
            </a:r>
            <a:r>
              <a:rPr lang="cs-CZ" sz="2000" dirty="0" err="1"/>
              <a:t>učitelnosti</a:t>
            </a:r>
            <a:r>
              <a:rPr lang="cs-CZ" sz="2000" dirty="0"/>
              <a:t> dobra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B08B01-B02D-4660-AA93-13762177D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169110"/>
            <a:ext cx="8915400" cy="4560815"/>
          </a:xfrm>
        </p:spPr>
        <p:txBody>
          <a:bodyPr/>
          <a:lstStyle/>
          <a:p>
            <a:pPr marL="400050" lvl="1" indent="0" algn="just"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Zápletka knihy je zřejmá – jde o charakter. Pokud vám záleží na charakteru vašich dětí nebo dokonce vašem vlastním, mohlo by to být i napínavé. Naučit dítě číst, psát, počítat nebo třeba kotoul letmo představuje určité didaktické umění ze strany učitele. Současná pedagogika je v tomto ohledu značně pokročilá. Vyvinula nespočet vynikajících metodických strategií, jak dětem předat informace, fakta, poznatky a dovednosti. Co ale pedagogice dělá problém, je výchova charakteru nebo učení dobru. Bylo to tak od nepaměti, dnes obzvlášť.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3F8CEB7-7D25-1C00-7D9C-0DCB57D27E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259" y="3991349"/>
            <a:ext cx="1867709" cy="273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2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F1FD7-56CE-43AE-809F-E6E954C1C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52549"/>
          </a:xfrm>
        </p:spPr>
        <p:txBody>
          <a:bodyPr>
            <a:normAutofit/>
          </a:bodyPr>
          <a:lstStyle/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Robert Čapek -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Líný učitel</a:t>
            </a:r>
            <a:b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 o školním hodnocení 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F73DCD6-1C8E-4FC2-80ED-2502AD43F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5853"/>
            <a:ext cx="8915400" cy="5150841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Publikace je složena jak z částí o filozofii hodnocení, tak z popisů konkrétních metod. Pro inspiraci uvádí autor příklady dobré praxe a pro poučení i příklady špatné praxe. 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EEAAAFB-CF04-D0A0-1E13-E43EB42BFB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264" y="2885243"/>
            <a:ext cx="2719628" cy="385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39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7B309-6E37-44E4-B850-4D4D6080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Howard </a:t>
            </a:r>
            <a:r>
              <a:rPr lang="cs-CZ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</a:t>
            </a: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Dimenze myšlení</a:t>
            </a:r>
            <a:b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rozmanitých inteligencí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4E6EA44-5ECD-4FEE-9AD5-D71BD7FA0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812021"/>
            <a:ext cx="8911688" cy="4597167"/>
          </a:xfrm>
        </p:spPr>
        <p:txBody>
          <a:bodyPr/>
          <a:lstStyle/>
          <a:p>
            <a:pPr marL="400050" lvl="1" indent="0" algn="just"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 v publikaci ukazuje, jak se vyvíjelo pojetí inteligence, a na základě výzkumů z oblasti psychologie, etnologie a dalších oborů dokazuje existenci nejméně sedmi relativně nezávislých druhů inteligence, které jsou různým lidem dány v různé míře. Jednotlivé vysoce rozvinuté inteligence autor ilustruje na příkladech ze života výrazných a známých osobností, rozborů jejich výroků a ukázek z jejich díla.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65783CF-B70F-99D9-7EDF-5DD82B21B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351" y="3252001"/>
            <a:ext cx="19907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0332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295</TotalTime>
  <Words>240</Words>
  <Application>Microsoft Office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Stébla</vt:lpstr>
      <vt:lpstr>    Odborná literatura (přírůstky)  MAP Turnovsko III  </vt:lpstr>
      <vt:lpstr>Jan Hábl - Na charakteru záleží problém učitelnosti dobra</vt:lpstr>
      <vt:lpstr>           Robert Čapek - Líný učitel            Vše o školním hodnocení </vt:lpstr>
      <vt:lpstr>Howard Gardner – Dimenze myšlení Teorie rozmanitých inteligencí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Knižní tituly</dc:title>
  <dc:creator>Robert</dc:creator>
  <cp:lastModifiedBy>map3_tur@hotmail.com</cp:lastModifiedBy>
  <cp:revision>34</cp:revision>
  <dcterms:created xsi:type="dcterms:W3CDTF">2021-06-30T18:28:15Z</dcterms:created>
  <dcterms:modified xsi:type="dcterms:W3CDTF">2023-02-02T13:40:24Z</dcterms:modified>
</cp:coreProperties>
</file>